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98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36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60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1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0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63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23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58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34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00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22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46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8101042" cy="5357849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/>
              <a:t/>
            </a:r>
            <a:br>
              <a:rPr lang="uk-UA" sz="2700" b="1" dirty="0"/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Міністерство </a:t>
            </a: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освіти і науки України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Херсонський державний університет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Факультет економіки та менеджменту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Кафедра </a:t>
            </a: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менеджменту і </a:t>
            </a: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адміністрування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«Організація праці менеджера: Офісний менеджмент»</a:t>
            </a:r>
            <a:r>
              <a:rPr lang="ru-RU" sz="2700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Галузь знань </a:t>
            </a:r>
            <a:r>
              <a:rPr lang="uk-UA" sz="2700" u="sng" dirty="0">
                <a:solidFill>
                  <a:schemeClr val="accent6">
                    <a:lumMod val="75000"/>
                  </a:schemeClr>
                </a:solidFill>
              </a:rPr>
              <a:t>07 Управління та адміністрування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Спеціальність </a:t>
            </a:r>
            <a:r>
              <a:rPr lang="uk-UA" sz="2700" dirty="0" smtClean="0">
                <a:solidFill>
                  <a:schemeClr val="accent6">
                    <a:lumMod val="75000"/>
                  </a:schemeClr>
                </a:solidFill>
              </a:rPr>
              <a:t>073 «Менеджмент»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Ступінь вищої освіти </a:t>
            </a:r>
            <a:r>
              <a:rPr lang="uk-UA" sz="2700" u="sng" dirty="0">
                <a:solidFill>
                  <a:schemeClr val="accent6">
                    <a:lumMod val="75000"/>
                  </a:schemeClr>
                </a:solidFill>
              </a:rPr>
              <a:t>бакалавр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ХЕРСОН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вивчення навчальної дисципліни є</a:t>
            </a:r>
            <a:r>
              <a:rPr lang="uk-UA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праця менеджера, офісна робота та управління часом.</a:t>
            </a:r>
          </a:p>
          <a:p>
            <a:pPr>
              <a:buNone/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Метою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викладання дисципліни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 формування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майбутніх менеджерів умінь організовувати особисту працю і працю підлеглих, складати основні види управлінської документації, передача знань та розвиток навичок, необхідних для професійної діяльності менеджерів в умовах ринкових відносин, елементами якої є правові, технологічні, організаційно-технічні та учбово-методичні складові, а також формування у студентів необхідних теоретичних знань та практичних навичок з питань управління організацією.</a:t>
            </a:r>
          </a:p>
          <a:p>
            <a:pPr marL="0" lvl="0" indent="0">
              <a:buNone/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Основними завданнями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вивчення дисципліни «Організація праці менеджера: Офісний менеджмент» є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*"/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застосування сучасних принципів та напрямів наукової організації праці;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*"/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 часу як ресурсу (тайм-менеджмент);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*"/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організація процесу документування в управлінні, вимог до складання та оформлення документів, а також практичних умінь: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*"/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планування  та організація  особистої  роботи менеджера;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*"/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організація  робочого  місця менеджера;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Компетентності 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 ступеня вищої освіти бакалавр з навчальної дисципліни: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управляти організацією та її підрозділами через реалізацію функцій менеджменту, 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діяти соціально відповідально і свідомо,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обирати та використовувати сучасний інструментарій менеджменту,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планувати діяльність організації та управляти часом. 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працювати в команді та налагоджувати міжособистісну взаємодію при вирішенні професійних завдань,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оцінювати виконувані роботи, забезпечувати їх якість та мотивувати персонал організації,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створювати та організовувати ефективні комунікації в процесі управління. 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900" b="1" dirty="0" smtClean="0">
                <a:latin typeface="Times New Roman" pitchFamily="18" charset="0"/>
                <a:cs typeface="Times New Roman" pitchFamily="18" charset="0"/>
              </a:rPr>
              <a:t>Програмні  результати навчання</a:t>
            </a:r>
            <a:r>
              <a:rPr lang="uk-UA" sz="29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</a:t>
            </a:r>
            <a:r>
              <a:rPr lang="uk-UA" sz="29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нати свої права і обов’язки як члена суспільства, усвідомлювати цінності громадянського суспільства, 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верховенства права, прав і свобод людини і громадянина в Україні,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зберігати моральні, культурні, наукові цінності та примножувати досягнення суспільства, використовувати різні види та форми рухової активності для ведення здорового способу життя. 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демонструвати знання теорій, методів і функцій менеджменту, сучасних концепцій лідерства,</a:t>
            </a:r>
          </a:p>
          <a:p>
            <a:pPr algn="just"/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ідентифікувати причини стресу, адаптувати себе та членів команди до стресової ситуації, знаходити засоби до її нейтралізації, 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демонструвати здатність діяти соціально відповідально та громадсько свідомо на основі етичних міркувань (мотивів), повагу до різноманітності та </a:t>
            </a:r>
            <a:r>
              <a:rPr lang="uk-UA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міжкультурності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Перел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тем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88560" y="1690689"/>
            <a:ext cx="7886700" cy="4351338"/>
          </a:xfrm>
        </p:spPr>
        <p:txBody>
          <a:bodyPr>
            <a:normAutofit/>
          </a:bodyPr>
          <a:lstStyle/>
          <a:p>
            <a:pPr indent="0" algn="just">
              <a:lnSpc>
                <a:spcPts val="1390"/>
              </a:lnSpc>
              <a:spcAft>
                <a:spcPts val="0"/>
              </a:spcAft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Сутність та види офісів. 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ts val="1390"/>
              </a:lnSpc>
              <a:spcAft>
                <a:spcPts val="0"/>
              </a:spcAft>
              <a:buNone/>
            </a:pPr>
            <a:r>
              <a:rPr lang="uk-UA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2.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Стильові концепції інтер’єру сучасного офісу.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ts val="1390"/>
              </a:lnSpc>
              <a:spcAft>
                <a:spcPts val="0"/>
              </a:spcAft>
              <a:buNone/>
            </a:pPr>
            <a:r>
              <a:rPr lang="uk-UA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3.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Офісний фен-шуй.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ts val="1390"/>
              </a:lnSpc>
              <a:spcAft>
                <a:spcPts val="0"/>
              </a:spcAft>
              <a:buNone/>
            </a:pPr>
            <a:r>
              <a:rPr lang="uk-UA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4.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Віртуальний офіс.</a:t>
            </a:r>
          </a:p>
          <a:p>
            <a:pPr indent="0" algn="just">
              <a:lnSpc>
                <a:spcPts val="1390"/>
              </a:lnSpc>
              <a:spcAft>
                <a:spcPts val="0"/>
              </a:spcAft>
              <a:buNone/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5. Вимоги до менеджера в забезпеченні ефективної роботи офісу .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ts val="1390"/>
              </a:lnSpc>
              <a:spcAft>
                <a:spcPts val="0"/>
              </a:spcAft>
              <a:buNone/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6. Організація роботи приймальної офісу.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ts val="1390"/>
              </a:lnSpc>
              <a:spcAft>
                <a:spcPts val="0"/>
              </a:spcAft>
              <a:buNone/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7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Організація контролю та збереження документів в офісі.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ts val="1390"/>
              </a:lnSpc>
              <a:spcAft>
                <a:spcPts val="0"/>
              </a:spcAft>
              <a:buNone/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8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Е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тика ділових взаємин в офісі.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ts val="1390"/>
              </a:lnSpc>
              <a:spcAft>
                <a:spcPts val="0"/>
              </a:spcAft>
              <a:buNone/>
            </a:pP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РЕКОМЕНДОВАНА ЛІТЕРАТУРА: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uk-UA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Варенко</a:t>
            </a:r>
            <a:r>
              <a:rPr lang="uk-UA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В. М. Референтна справа.. Навчальний посібник.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uk-UA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К.: Кондор, 2008.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212 с.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238125" indent="0" algn="just">
              <a:spcAft>
                <a:spcPts val="0"/>
              </a:spcAft>
              <a:buNone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uk-UA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Виноградський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М. Д., </a:t>
            </a:r>
            <a:r>
              <a:rPr lang="uk-UA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Виноградська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А. М., Шкапова О. М. Організація праці менеджера: </a:t>
            </a:r>
            <a:r>
              <a:rPr lang="uk-UA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Навч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посіб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для </a:t>
            </a:r>
            <a:r>
              <a:rPr lang="uk-UA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студ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вузів.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PetersburgC"/>
              </a:rPr>
              <a:t> —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К.: „Кондор”, 2002.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238125" indent="0" algn="just">
              <a:spcAft>
                <a:spcPts val="0"/>
              </a:spcAft>
              <a:buNone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Іванова І. В. Менеджер – професійний керівник: </a:t>
            </a:r>
            <a:r>
              <a:rPr lang="uk-UA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Навч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посіб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PetersburgC"/>
              </a:rPr>
              <a:t> —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К.: Київ. </a:t>
            </a:r>
            <a:r>
              <a:rPr lang="uk-UA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нац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торг.-</a:t>
            </a:r>
            <a:r>
              <a:rPr lang="uk-UA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ун-т, 2001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uk-UA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Новак В. О., Макаренко Л. Г., Луцький М. Г. Інформаційне забезпечення менеджменту. Навчальний посібник.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uk-UA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К.: Кондор, 2007.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424 с.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Організаційна культура та корпоративний імідж підприємства: </a:t>
            </a:r>
            <a:r>
              <a:rPr lang="uk-UA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навч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посібник / Т.О. Дяченко, Л. І. </a:t>
            </a:r>
            <a:r>
              <a:rPr lang="uk-UA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Скібіцька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К.: Освіта України, 2011. — 248 с.</a:t>
            </a:r>
            <a:r>
              <a:rPr lang="uk-UA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238125" indent="0" algn="just">
              <a:spcAft>
                <a:spcPts val="0"/>
              </a:spcAft>
              <a:buNone/>
              <a:tabLst>
                <a:tab pos="342900" algn="l"/>
              </a:tabLs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</a:t>
            </a:r>
            <a:r>
              <a:rPr lang="uk-UA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Сібіцька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Л. І. Діловодство: Навчальний посібник /Уклад. Л.І. </a:t>
            </a:r>
            <a:r>
              <a:rPr lang="uk-UA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Сібіцька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К.: Центр навчальної літератури, 2006.</a:t>
            </a:r>
            <a:r>
              <a:rPr lang="uk-UA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— 224 с.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  <a:tabLst>
                <a:tab pos="243840" algn="l"/>
              </a:tabLs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 С</a:t>
            </a:r>
            <a:r>
              <a:rPr lang="uk-UA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кібіцька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Л. І. Організація праці менеджера. </a:t>
            </a:r>
            <a:r>
              <a:rPr lang="uk-UA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Навч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посіб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.–К.: ЦУЛ, 2010.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PetersburgC"/>
              </a:rPr>
              <a:t>—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360 с.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623</Words>
  <Application>Microsoft Office PowerPoint</Application>
  <PresentationFormat>Экран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PetersburgC</vt:lpstr>
      <vt:lpstr>Times New Roman</vt:lpstr>
      <vt:lpstr>Тема Office</vt:lpstr>
      <vt:lpstr>  Міністерство освіти і науки України Херсонський державний університет Факультет економіки та менеджменту Кафедра менеджменту і адміністрування «Організація праці менеджера: Офісний менеджмент»   Галузь знань 07 Управління та адміністрування Спеціальність 073 «Менеджмент» Ступінь вищої освіти бакалавр   ХЕРСОН   </vt:lpstr>
      <vt:lpstr>Презентация PowerPoint</vt:lpstr>
      <vt:lpstr>Презентация PowerPoint</vt:lpstr>
      <vt:lpstr>Перелік тем</vt:lpstr>
      <vt:lpstr>РЕКОМЕНДОВАНА ЛІТЕРАТУРА: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фінансів, обліку та підприємництва   " ОСНОВИ ТОРГІВЕЛЬНОЇ ДІЯЛЬНОСТІ «   Галузь знань 07 Управління та адміністрування Спеціальність 076 «Підприємництво, торгівля та біржова діяльність» Ступінь вищої освіти бакалавр   ХЕРСОН</dc:title>
  <dc:creator>Пользователь Windows</dc:creator>
  <cp:lastModifiedBy>IPOSLENOVO</cp:lastModifiedBy>
  <cp:revision>12</cp:revision>
  <dcterms:created xsi:type="dcterms:W3CDTF">2020-05-28T12:18:49Z</dcterms:created>
  <dcterms:modified xsi:type="dcterms:W3CDTF">2020-06-05T11:43:05Z</dcterms:modified>
</cp:coreProperties>
</file>